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1"/>
  </p:handoutMasterIdLst>
  <p:sldIdLst>
    <p:sldId id="375" r:id="rId2"/>
    <p:sldId id="551" r:id="rId3"/>
    <p:sldId id="552" r:id="rId4"/>
    <p:sldId id="554" r:id="rId5"/>
    <p:sldId id="555" r:id="rId6"/>
    <p:sldId id="556" r:id="rId7"/>
    <p:sldId id="461" r:id="rId8"/>
    <p:sldId id="535" r:id="rId9"/>
    <p:sldId id="38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C0331-65F2-407E-A9B7-737DFC422A33}" v="23" dt="2022-12-22T14:11:56.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47CC0331-65F2-407E-A9B7-737DFC422A33}"/>
    <pc:docChg chg="undo redo custSel addSld delSld modSld">
      <pc:chgData name="אלכס גורבצ'וב" userId="8459a7c7-b354-45d8-a56f-77640536e27f" providerId="ADAL" clId="{47CC0331-65F2-407E-A9B7-737DFC422A33}" dt="2022-12-22T14:12:32.240" v="126" actId="20577"/>
      <pc:docMkLst>
        <pc:docMk/>
      </pc:docMkLst>
      <pc:sldChg chg="modSp add del mod setBg">
        <pc:chgData name="אלכס גורבצ'וב" userId="8459a7c7-b354-45d8-a56f-77640536e27f" providerId="ADAL" clId="{47CC0331-65F2-407E-A9B7-737DFC422A33}" dt="2022-12-22T14:12:32.240" v="126" actId="20577"/>
        <pc:sldMkLst>
          <pc:docMk/>
          <pc:sldMk cId="421286489" sldId="461"/>
        </pc:sldMkLst>
        <pc:spChg chg="mod">
          <ac:chgData name="אלכס גורבצ'וב" userId="8459a7c7-b354-45d8-a56f-77640536e27f" providerId="ADAL" clId="{47CC0331-65F2-407E-A9B7-737DFC422A33}" dt="2022-12-22T14:11:26.957" v="110"/>
          <ac:spMkLst>
            <pc:docMk/>
            <pc:sldMk cId="421286489" sldId="461"/>
            <ac:spMk id="3" creationId="{12B178B4-CDED-454C-BED2-2E2B10ADA703}"/>
          </ac:spMkLst>
        </pc:spChg>
        <pc:spChg chg="mod">
          <ac:chgData name="אלכס גורבצ'וב" userId="8459a7c7-b354-45d8-a56f-77640536e27f" providerId="ADAL" clId="{47CC0331-65F2-407E-A9B7-737DFC422A33}" dt="2022-12-22T14:12:32.240" v="126" actId="20577"/>
          <ac:spMkLst>
            <pc:docMk/>
            <pc:sldMk cId="421286489" sldId="461"/>
            <ac:spMk id="7" creationId="{54E9E228-B02C-3941-B458-23CB2D67B476}"/>
          </ac:spMkLst>
        </pc:spChg>
      </pc:sldChg>
      <pc:sldChg chg="add del">
        <pc:chgData name="אלכס גורבצ'וב" userId="8459a7c7-b354-45d8-a56f-77640536e27f" providerId="ADAL" clId="{47CC0331-65F2-407E-A9B7-737DFC422A33}" dt="2022-12-22T14:04:17.482" v="38"/>
        <pc:sldMkLst>
          <pc:docMk/>
          <pc:sldMk cId="3329861551" sldId="535"/>
        </pc:sldMkLst>
      </pc:sldChg>
      <pc:sldChg chg="del">
        <pc:chgData name="אלכס גורבצ'וב" userId="8459a7c7-b354-45d8-a56f-77640536e27f" providerId="ADAL" clId="{47CC0331-65F2-407E-A9B7-737DFC422A33}" dt="2022-12-22T07:54:10.521" v="0" actId="47"/>
        <pc:sldMkLst>
          <pc:docMk/>
          <pc:sldMk cId="678547050" sldId="536"/>
        </pc:sldMkLst>
      </pc:sldChg>
      <pc:sldChg chg="del">
        <pc:chgData name="אלכס גורבצ'וב" userId="8459a7c7-b354-45d8-a56f-77640536e27f" providerId="ADAL" clId="{47CC0331-65F2-407E-A9B7-737DFC422A33}" dt="2022-12-22T07:54:10.521" v="0" actId="47"/>
        <pc:sldMkLst>
          <pc:docMk/>
          <pc:sldMk cId="593909769" sldId="537"/>
        </pc:sldMkLst>
      </pc:sldChg>
      <pc:sldChg chg="del">
        <pc:chgData name="אלכס גורבצ'וב" userId="8459a7c7-b354-45d8-a56f-77640536e27f" providerId="ADAL" clId="{47CC0331-65F2-407E-A9B7-737DFC422A33}" dt="2022-12-22T07:54:10.521" v="0" actId="47"/>
        <pc:sldMkLst>
          <pc:docMk/>
          <pc:sldMk cId="3459676917" sldId="538"/>
        </pc:sldMkLst>
      </pc:sldChg>
      <pc:sldChg chg="del">
        <pc:chgData name="אלכס גורבצ'וב" userId="8459a7c7-b354-45d8-a56f-77640536e27f" providerId="ADAL" clId="{47CC0331-65F2-407E-A9B7-737DFC422A33}" dt="2022-12-22T07:54:10.521" v="0" actId="47"/>
        <pc:sldMkLst>
          <pc:docMk/>
          <pc:sldMk cId="1219830462" sldId="539"/>
        </pc:sldMkLst>
      </pc:sldChg>
      <pc:sldChg chg="del">
        <pc:chgData name="אלכס גורבצ'וב" userId="8459a7c7-b354-45d8-a56f-77640536e27f" providerId="ADAL" clId="{47CC0331-65F2-407E-A9B7-737DFC422A33}" dt="2022-12-22T07:54:10.521" v="0" actId="47"/>
        <pc:sldMkLst>
          <pc:docMk/>
          <pc:sldMk cId="1459975140" sldId="540"/>
        </pc:sldMkLst>
      </pc:sldChg>
      <pc:sldChg chg="del">
        <pc:chgData name="אלכס גורבצ'וב" userId="8459a7c7-b354-45d8-a56f-77640536e27f" providerId="ADAL" clId="{47CC0331-65F2-407E-A9B7-737DFC422A33}" dt="2022-12-22T07:54:10.521" v="0" actId="47"/>
        <pc:sldMkLst>
          <pc:docMk/>
          <pc:sldMk cId="458457800" sldId="541"/>
        </pc:sldMkLst>
      </pc:sldChg>
      <pc:sldChg chg="del">
        <pc:chgData name="אלכס גורבצ'וב" userId="8459a7c7-b354-45d8-a56f-77640536e27f" providerId="ADAL" clId="{47CC0331-65F2-407E-A9B7-737DFC422A33}" dt="2022-12-22T07:54:10.521" v="0" actId="47"/>
        <pc:sldMkLst>
          <pc:docMk/>
          <pc:sldMk cId="4187697381" sldId="542"/>
        </pc:sldMkLst>
      </pc:sldChg>
      <pc:sldChg chg="del">
        <pc:chgData name="אלכס גורבצ'וב" userId="8459a7c7-b354-45d8-a56f-77640536e27f" providerId="ADAL" clId="{47CC0331-65F2-407E-A9B7-737DFC422A33}" dt="2022-12-22T07:54:10.521" v="0" actId="47"/>
        <pc:sldMkLst>
          <pc:docMk/>
          <pc:sldMk cId="4277008606" sldId="543"/>
        </pc:sldMkLst>
      </pc:sldChg>
      <pc:sldChg chg="del">
        <pc:chgData name="אלכס גורבצ'וב" userId="8459a7c7-b354-45d8-a56f-77640536e27f" providerId="ADAL" clId="{47CC0331-65F2-407E-A9B7-737DFC422A33}" dt="2022-12-22T07:54:10.521" v="0" actId="47"/>
        <pc:sldMkLst>
          <pc:docMk/>
          <pc:sldMk cId="1905646809" sldId="544"/>
        </pc:sldMkLst>
      </pc:sldChg>
      <pc:sldChg chg="del">
        <pc:chgData name="אלכס גורבצ'וב" userId="8459a7c7-b354-45d8-a56f-77640536e27f" providerId="ADAL" clId="{47CC0331-65F2-407E-A9B7-737DFC422A33}" dt="2022-12-22T07:54:10.521" v="0" actId="47"/>
        <pc:sldMkLst>
          <pc:docMk/>
          <pc:sldMk cId="2509139644" sldId="545"/>
        </pc:sldMkLst>
      </pc:sldChg>
      <pc:sldChg chg="del">
        <pc:chgData name="אלכס גורבצ'וב" userId="8459a7c7-b354-45d8-a56f-77640536e27f" providerId="ADAL" clId="{47CC0331-65F2-407E-A9B7-737DFC422A33}" dt="2022-12-22T07:54:10.521" v="0" actId="47"/>
        <pc:sldMkLst>
          <pc:docMk/>
          <pc:sldMk cId="525816578" sldId="546"/>
        </pc:sldMkLst>
      </pc:sldChg>
      <pc:sldChg chg="del">
        <pc:chgData name="אלכס גורבצ'וב" userId="8459a7c7-b354-45d8-a56f-77640536e27f" providerId="ADAL" clId="{47CC0331-65F2-407E-A9B7-737DFC422A33}" dt="2022-12-22T07:54:10.521" v="0" actId="47"/>
        <pc:sldMkLst>
          <pc:docMk/>
          <pc:sldMk cId="63963884" sldId="547"/>
        </pc:sldMkLst>
      </pc:sldChg>
      <pc:sldChg chg="del">
        <pc:chgData name="אלכס גורבצ'וב" userId="8459a7c7-b354-45d8-a56f-77640536e27f" providerId="ADAL" clId="{47CC0331-65F2-407E-A9B7-737DFC422A33}" dt="2022-12-22T07:54:10.521" v="0" actId="47"/>
        <pc:sldMkLst>
          <pc:docMk/>
          <pc:sldMk cId="3141380332" sldId="548"/>
        </pc:sldMkLst>
      </pc:sldChg>
      <pc:sldChg chg="del">
        <pc:chgData name="אלכס גורבצ'וב" userId="8459a7c7-b354-45d8-a56f-77640536e27f" providerId="ADAL" clId="{47CC0331-65F2-407E-A9B7-737DFC422A33}" dt="2022-12-22T07:54:10.521" v="0" actId="47"/>
        <pc:sldMkLst>
          <pc:docMk/>
          <pc:sldMk cId="2498456110" sldId="549"/>
        </pc:sldMkLst>
      </pc:sldChg>
      <pc:sldChg chg="del">
        <pc:chgData name="אלכס גורבצ'וב" userId="8459a7c7-b354-45d8-a56f-77640536e27f" providerId="ADAL" clId="{47CC0331-65F2-407E-A9B7-737DFC422A33}" dt="2022-12-22T07:54:10.521" v="0" actId="47"/>
        <pc:sldMkLst>
          <pc:docMk/>
          <pc:sldMk cId="2272244089" sldId="550"/>
        </pc:sldMkLst>
      </pc:sldChg>
      <pc:sldChg chg="addSp delSp modSp mod">
        <pc:chgData name="אלכס גורבצ'וב" userId="8459a7c7-b354-45d8-a56f-77640536e27f" providerId="ADAL" clId="{47CC0331-65F2-407E-A9B7-737DFC422A33}" dt="2022-12-22T14:04:50.771" v="42" actId="14100"/>
        <pc:sldMkLst>
          <pc:docMk/>
          <pc:sldMk cId="133920432" sldId="551"/>
        </pc:sldMkLst>
        <pc:spChg chg="mod">
          <ac:chgData name="אלכס גורבצ'וב" userId="8459a7c7-b354-45d8-a56f-77640536e27f" providerId="ADAL" clId="{47CC0331-65F2-407E-A9B7-737DFC422A33}" dt="2022-12-22T13:57:50.651" v="4" actId="113"/>
          <ac:spMkLst>
            <pc:docMk/>
            <pc:sldMk cId="133920432" sldId="551"/>
            <ac:spMk id="9" creationId="{0AD16726-3C21-C04F-83A6-F10CC5F0A22E}"/>
          </ac:spMkLst>
        </pc:spChg>
        <pc:picChg chg="del">
          <ac:chgData name="אלכס גורבצ'וב" userId="8459a7c7-b354-45d8-a56f-77640536e27f" providerId="ADAL" clId="{47CC0331-65F2-407E-A9B7-737DFC422A33}" dt="2022-12-22T13:58:05.154" v="7" actId="478"/>
          <ac:picMkLst>
            <pc:docMk/>
            <pc:sldMk cId="133920432" sldId="551"/>
            <ac:picMk id="2" creationId="{A07FA615-70F9-582B-C4D5-3F4CBF04365F}"/>
          </ac:picMkLst>
        </pc:picChg>
        <pc:picChg chg="add mod">
          <ac:chgData name="אלכס גורבצ'וב" userId="8459a7c7-b354-45d8-a56f-77640536e27f" providerId="ADAL" clId="{47CC0331-65F2-407E-A9B7-737DFC422A33}" dt="2022-12-22T13:58:32.194" v="12" actId="1076"/>
          <ac:picMkLst>
            <pc:docMk/>
            <pc:sldMk cId="133920432" sldId="551"/>
            <ac:picMk id="4" creationId="{B873378D-98E9-A7E2-F470-3A5B249519D6}"/>
          </ac:picMkLst>
        </pc:picChg>
        <pc:picChg chg="del">
          <ac:chgData name="אלכס גורבצ'וב" userId="8459a7c7-b354-45d8-a56f-77640536e27f" providerId="ADAL" clId="{47CC0331-65F2-407E-A9B7-737DFC422A33}" dt="2022-12-22T13:58:02.313" v="5" actId="478"/>
          <ac:picMkLst>
            <pc:docMk/>
            <pc:sldMk cId="133920432" sldId="551"/>
            <ac:picMk id="7" creationId="{BB9EE8BD-BED6-529D-6B46-6AE143C9E716}"/>
          </ac:picMkLst>
        </pc:picChg>
        <pc:picChg chg="add mod">
          <ac:chgData name="אלכס גורבצ'וב" userId="8459a7c7-b354-45d8-a56f-77640536e27f" providerId="ADAL" clId="{47CC0331-65F2-407E-A9B7-737DFC422A33}" dt="2022-12-22T13:58:35.963" v="13" actId="1076"/>
          <ac:picMkLst>
            <pc:docMk/>
            <pc:sldMk cId="133920432" sldId="551"/>
            <ac:picMk id="8" creationId="{A7B58647-051A-4787-CB6D-70E6D23F2605}"/>
          </ac:picMkLst>
        </pc:picChg>
        <pc:cxnChg chg="del mod">
          <ac:chgData name="אלכס גורבצ'וב" userId="8459a7c7-b354-45d8-a56f-77640536e27f" providerId="ADAL" clId="{47CC0331-65F2-407E-A9B7-737DFC422A33}" dt="2022-12-22T13:58:03.470" v="6" actId="478"/>
          <ac:cxnSpMkLst>
            <pc:docMk/>
            <pc:sldMk cId="133920432" sldId="551"/>
            <ac:cxnSpMk id="5" creationId="{7845F86A-6FEF-8850-04A4-2D4EB70C1878}"/>
          </ac:cxnSpMkLst>
        </pc:cxnChg>
        <pc:cxnChg chg="add mod">
          <ac:chgData name="אלכס גורבצ'וב" userId="8459a7c7-b354-45d8-a56f-77640536e27f" providerId="ADAL" clId="{47CC0331-65F2-407E-A9B7-737DFC422A33}" dt="2022-12-22T14:04:50.771" v="42" actId="14100"/>
          <ac:cxnSpMkLst>
            <pc:docMk/>
            <pc:sldMk cId="133920432" sldId="551"/>
            <ac:cxnSpMk id="10" creationId="{B68B96DA-6D1B-6A34-1FCE-2EA97122F630}"/>
          </ac:cxnSpMkLst>
        </pc:cxnChg>
      </pc:sldChg>
      <pc:sldChg chg="addSp modSp add mod">
        <pc:chgData name="אלכס גורבצ'וב" userId="8459a7c7-b354-45d8-a56f-77640536e27f" providerId="ADAL" clId="{47CC0331-65F2-407E-A9B7-737DFC422A33}" dt="2022-12-22T14:06:55.132" v="72" actId="1076"/>
        <pc:sldMkLst>
          <pc:docMk/>
          <pc:sldMk cId="1172341151" sldId="552"/>
        </pc:sldMkLst>
        <pc:spChg chg="mod">
          <ac:chgData name="אלכס גורבצ'וב" userId="8459a7c7-b354-45d8-a56f-77640536e27f" providerId="ADAL" clId="{47CC0331-65F2-407E-A9B7-737DFC422A33}" dt="2022-12-22T14:06:39.918" v="70" actId="113"/>
          <ac:spMkLst>
            <pc:docMk/>
            <pc:sldMk cId="1172341151" sldId="552"/>
            <ac:spMk id="9" creationId="{0AD16726-3C21-C04F-83A6-F10CC5F0A22E}"/>
          </ac:spMkLst>
        </pc:spChg>
        <pc:picChg chg="mod">
          <ac:chgData name="אלכס גורבצ'וב" userId="8459a7c7-b354-45d8-a56f-77640536e27f" providerId="ADAL" clId="{47CC0331-65F2-407E-A9B7-737DFC422A33}" dt="2022-12-22T14:03:23.295" v="19" actId="14826"/>
          <ac:picMkLst>
            <pc:docMk/>
            <pc:sldMk cId="1172341151" sldId="552"/>
            <ac:picMk id="4" creationId="{B873378D-98E9-A7E2-F470-3A5B249519D6}"/>
          </ac:picMkLst>
        </pc:picChg>
        <pc:picChg chg="mod">
          <ac:chgData name="אלכס גורבצ'וב" userId="8459a7c7-b354-45d8-a56f-77640536e27f" providerId="ADAL" clId="{47CC0331-65F2-407E-A9B7-737DFC422A33}" dt="2022-12-22T14:03:37.404" v="21" actId="1076"/>
          <ac:picMkLst>
            <pc:docMk/>
            <pc:sldMk cId="1172341151" sldId="552"/>
            <ac:picMk id="8" creationId="{A7B58647-051A-4787-CB6D-70E6D23F2605}"/>
          </ac:picMkLst>
        </pc:picChg>
        <pc:picChg chg="add mod">
          <ac:chgData name="אלכס גורבצ'וב" userId="8459a7c7-b354-45d8-a56f-77640536e27f" providerId="ADAL" clId="{47CC0331-65F2-407E-A9B7-737DFC422A33}" dt="2022-12-22T14:06:55.132" v="72" actId="1076"/>
          <ac:picMkLst>
            <pc:docMk/>
            <pc:sldMk cId="1172341151" sldId="552"/>
            <ac:picMk id="10" creationId="{3942636C-732E-7B28-335A-F4518CB7DC20}"/>
          </ac:picMkLst>
        </pc:picChg>
        <pc:cxnChg chg="add mod">
          <ac:chgData name="אלכס גורבצ'וב" userId="8459a7c7-b354-45d8-a56f-77640536e27f" providerId="ADAL" clId="{47CC0331-65F2-407E-A9B7-737DFC422A33}" dt="2022-12-22T14:04:59.843" v="46" actId="14100"/>
          <ac:cxnSpMkLst>
            <pc:docMk/>
            <pc:sldMk cId="1172341151" sldId="552"/>
            <ac:cxnSpMk id="2" creationId="{A8AFE1F6-BE62-9AAC-F8A3-C38A17E8BFC6}"/>
          </ac:cxnSpMkLst>
        </pc:cxnChg>
      </pc:sldChg>
      <pc:sldChg chg="delSp modSp add del mod">
        <pc:chgData name="אלכס גורבצ'וב" userId="8459a7c7-b354-45d8-a56f-77640536e27f" providerId="ADAL" clId="{47CC0331-65F2-407E-A9B7-737DFC422A33}" dt="2022-12-22T14:07:35.366" v="73" actId="47"/>
        <pc:sldMkLst>
          <pc:docMk/>
          <pc:sldMk cId="3541723276" sldId="553"/>
        </pc:sldMkLst>
        <pc:spChg chg="mod">
          <ac:chgData name="אלכס גורבצ'וב" userId="8459a7c7-b354-45d8-a56f-77640536e27f" providerId="ADAL" clId="{47CC0331-65F2-407E-A9B7-737DFC422A33}" dt="2022-12-22T14:05:28.479" v="51" actId="113"/>
          <ac:spMkLst>
            <pc:docMk/>
            <pc:sldMk cId="3541723276" sldId="553"/>
            <ac:spMk id="9" creationId="{0AD16726-3C21-C04F-83A6-F10CC5F0A22E}"/>
          </ac:spMkLst>
        </pc:spChg>
        <pc:picChg chg="mod">
          <ac:chgData name="אלכס גורבצ'וב" userId="8459a7c7-b354-45d8-a56f-77640536e27f" providerId="ADAL" clId="{47CC0331-65F2-407E-A9B7-737DFC422A33}" dt="2022-12-22T14:05:48.250" v="56" actId="1076"/>
          <ac:picMkLst>
            <pc:docMk/>
            <pc:sldMk cId="3541723276" sldId="553"/>
            <ac:picMk id="4" creationId="{B873378D-98E9-A7E2-F470-3A5B249519D6}"/>
          </ac:picMkLst>
        </pc:picChg>
        <pc:picChg chg="del">
          <ac:chgData name="אלכס גורבצ'וב" userId="8459a7c7-b354-45d8-a56f-77640536e27f" providerId="ADAL" clId="{47CC0331-65F2-407E-A9B7-737DFC422A33}" dt="2022-12-22T14:05:34.899" v="53" actId="478"/>
          <ac:picMkLst>
            <pc:docMk/>
            <pc:sldMk cId="3541723276" sldId="553"/>
            <ac:picMk id="8" creationId="{A7B58647-051A-4787-CB6D-70E6D23F2605}"/>
          </ac:picMkLst>
        </pc:picChg>
        <pc:cxnChg chg="del mod">
          <ac:chgData name="אלכס גורבצ'וב" userId="8459a7c7-b354-45d8-a56f-77640536e27f" providerId="ADAL" clId="{47CC0331-65F2-407E-A9B7-737DFC422A33}" dt="2022-12-22T14:05:34.196" v="52" actId="478"/>
          <ac:cxnSpMkLst>
            <pc:docMk/>
            <pc:sldMk cId="3541723276" sldId="553"/>
            <ac:cxnSpMk id="2" creationId="{A8AFE1F6-BE62-9AAC-F8A3-C38A17E8BFC6}"/>
          </ac:cxnSpMkLst>
        </pc:cxnChg>
      </pc:sldChg>
      <pc:sldChg chg="addSp delSp modSp add mod">
        <pc:chgData name="אלכס גורבצ'וב" userId="8459a7c7-b354-45d8-a56f-77640536e27f" providerId="ADAL" clId="{47CC0331-65F2-407E-A9B7-737DFC422A33}" dt="2022-12-22T14:08:26.948" v="84" actId="1076"/>
        <pc:sldMkLst>
          <pc:docMk/>
          <pc:sldMk cId="2419314077" sldId="554"/>
        </pc:sldMkLst>
        <pc:spChg chg="mod">
          <ac:chgData name="אלכס גורבצ'וב" userId="8459a7c7-b354-45d8-a56f-77640536e27f" providerId="ADAL" clId="{47CC0331-65F2-407E-A9B7-737DFC422A33}" dt="2022-12-22T14:07:42.490" v="74" actId="6549"/>
          <ac:spMkLst>
            <pc:docMk/>
            <pc:sldMk cId="2419314077" sldId="554"/>
            <ac:spMk id="9" creationId="{0AD16726-3C21-C04F-83A6-F10CC5F0A22E}"/>
          </ac:spMkLst>
        </pc:spChg>
        <pc:picChg chg="add mod">
          <ac:chgData name="אלכס גורבצ'וב" userId="8459a7c7-b354-45d8-a56f-77640536e27f" providerId="ADAL" clId="{47CC0331-65F2-407E-A9B7-737DFC422A33}" dt="2022-12-22T14:08:23.435" v="82" actId="1076"/>
          <ac:picMkLst>
            <pc:docMk/>
            <pc:sldMk cId="2419314077" sldId="554"/>
            <ac:picMk id="2" creationId="{F3C77321-E9D4-8015-E11F-F5D78FA09863}"/>
          </ac:picMkLst>
        </pc:picChg>
        <pc:picChg chg="del">
          <ac:chgData name="אלכס גורבצ'וב" userId="8459a7c7-b354-45d8-a56f-77640536e27f" providerId="ADAL" clId="{47CC0331-65F2-407E-A9B7-737DFC422A33}" dt="2022-12-22T14:07:56.444" v="75" actId="478"/>
          <ac:picMkLst>
            <pc:docMk/>
            <pc:sldMk cId="2419314077" sldId="554"/>
            <ac:picMk id="4" creationId="{B873378D-98E9-A7E2-F470-3A5B249519D6}"/>
          </ac:picMkLst>
        </pc:picChg>
        <pc:picChg chg="add mod">
          <ac:chgData name="אלכס גורבצ'וב" userId="8459a7c7-b354-45d8-a56f-77640536e27f" providerId="ADAL" clId="{47CC0331-65F2-407E-A9B7-737DFC422A33}" dt="2022-12-22T14:08:26.948" v="84" actId="1076"/>
          <ac:picMkLst>
            <pc:docMk/>
            <pc:sldMk cId="2419314077" sldId="554"/>
            <ac:picMk id="5" creationId="{46843DEB-5D53-3455-0422-3E11E5D29D3C}"/>
          </ac:picMkLst>
        </pc:picChg>
      </pc:sldChg>
      <pc:sldChg chg="addSp delSp modSp add mod">
        <pc:chgData name="אלכס גורבצ'וב" userId="8459a7c7-b354-45d8-a56f-77640536e27f" providerId="ADAL" clId="{47CC0331-65F2-407E-A9B7-737DFC422A33}" dt="2022-12-22T14:09:15.924" v="97" actId="1076"/>
        <pc:sldMkLst>
          <pc:docMk/>
          <pc:sldMk cId="381661746" sldId="555"/>
        </pc:sldMkLst>
        <pc:spChg chg="mod">
          <ac:chgData name="אלכס גורבצ'וב" userId="8459a7c7-b354-45d8-a56f-77640536e27f" providerId="ADAL" clId="{47CC0331-65F2-407E-A9B7-737DFC422A33}" dt="2022-12-22T14:08:52.886" v="89" actId="113"/>
          <ac:spMkLst>
            <pc:docMk/>
            <pc:sldMk cId="381661746" sldId="555"/>
            <ac:spMk id="9" creationId="{0AD16726-3C21-C04F-83A6-F10CC5F0A22E}"/>
          </ac:spMkLst>
        </pc:spChg>
        <pc:picChg chg="del">
          <ac:chgData name="אלכס גורבצ'וב" userId="8459a7c7-b354-45d8-a56f-77640536e27f" providerId="ADAL" clId="{47CC0331-65F2-407E-A9B7-737DFC422A33}" dt="2022-12-22T14:08:59.028" v="90" actId="478"/>
          <ac:picMkLst>
            <pc:docMk/>
            <pc:sldMk cId="381661746" sldId="555"/>
            <ac:picMk id="2" creationId="{F3C77321-E9D4-8015-E11F-F5D78FA09863}"/>
          </ac:picMkLst>
        </pc:picChg>
        <pc:picChg chg="add mod">
          <ac:chgData name="אלכס גורבצ'וב" userId="8459a7c7-b354-45d8-a56f-77640536e27f" providerId="ADAL" clId="{47CC0331-65F2-407E-A9B7-737DFC422A33}" dt="2022-12-22T14:09:13.371" v="96" actId="1076"/>
          <ac:picMkLst>
            <pc:docMk/>
            <pc:sldMk cId="381661746" sldId="555"/>
            <ac:picMk id="4" creationId="{4B735327-72F6-E4EA-E1D0-A7212EB678FA}"/>
          </ac:picMkLst>
        </pc:picChg>
        <pc:picChg chg="del">
          <ac:chgData name="אלכס גורבצ'וב" userId="8459a7c7-b354-45d8-a56f-77640536e27f" providerId="ADAL" clId="{47CC0331-65F2-407E-A9B7-737DFC422A33}" dt="2022-12-22T14:09:05.886" v="93" actId="478"/>
          <ac:picMkLst>
            <pc:docMk/>
            <pc:sldMk cId="381661746" sldId="555"/>
            <ac:picMk id="5" creationId="{46843DEB-5D53-3455-0422-3E11E5D29D3C}"/>
          </ac:picMkLst>
        </pc:picChg>
        <pc:picChg chg="add mod">
          <ac:chgData name="אלכס גורבצ'וב" userId="8459a7c7-b354-45d8-a56f-77640536e27f" providerId="ADAL" clId="{47CC0331-65F2-407E-A9B7-737DFC422A33}" dt="2022-12-22T14:09:15.924" v="97" actId="1076"/>
          <ac:picMkLst>
            <pc:docMk/>
            <pc:sldMk cId="381661746" sldId="555"/>
            <ac:picMk id="7" creationId="{1B4D7BA4-5E52-FBAC-AC1E-5B2C4F17E305}"/>
          </ac:picMkLst>
        </pc:picChg>
      </pc:sldChg>
      <pc:sldChg chg="addSp delSp modSp add mod">
        <pc:chgData name="אלכס גורבצ'וב" userId="8459a7c7-b354-45d8-a56f-77640536e27f" providerId="ADAL" clId="{47CC0331-65F2-407E-A9B7-737DFC422A33}" dt="2022-12-22T14:09:51.268" v="106" actId="1076"/>
        <pc:sldMkLst>
          <pc:docMk/>
          <pc:sldMk cId="3934121419" sldId="556"/>
        </pc:sldMkLst>
        <pc:spChg chg="mod">
          <ac:chgData name="אלכס גורבצ'וב" userId="8459a7c7-b354-45d8-a56f-77640536e27f" providerId="ADAL" clId="{47CC0331-65F2-407E-A9B7-737DFC422A33}" dt="2022-12-22T14:09:42.334" v="102" actId="113"/>
          <ac:spMkLst>
            <pc:docMk/>
            <pc:sldMk cId="3934121419" sldId="556"/>
            <ac:spMk id="9" creationId="{0AD16726-3C21-C04F-83A6-F10CC5F0A22E}"/>
          </ac:spMkLst>
        </pc:spChg>
        <pc:picChg chg="add mod">
          <ac:chgData name="אלכס גורבצ'וב" userId="8459a7c7-b354-45d8-a56f-77640536e27f" providerId="ADAL" clId="{47CC0331-65F2-407E-A9B7-737DFC422A33}" dt="2022-12-22T14:09:51.268" v="106" actId="1076"/>
          <ac:picMkLst>
            <pc:docMk/>
            <pc:sldMk cId="3934121419" sldId="556"/>
            <ac:picMk id="2" creationId="{1E173A76-063C-8050-0944-F8E284B0D195}"/>
          </ac:picMkLst>
        </pc:picChg>
        <pc:picChg chg="del">
          <ac:chgData name="אלכס גורבצ'וב" userId="8459a7c7-b354-45d8-a56f-77640536e27f" providerId="ADAL" clId="{47CC0331-65F2-407E-A9B7-737DFC422A33}" dt="2022-12-22T14:09:43.644" v="103" actId="478"/>
          <ac:picMkLst>
            <pc:docMk/>
            <pc:sldMk cId="3934121419" sldId="556"/>
            <ac:picMk id="4" creationId="{4B735327-72F6-E4EA-E1D0-A7212EB678FA}"/>
          </ac:picMkLst>
        </pc:picChg>
        <pc:picChg chg="del">
          <ac:chgData name="אלכס גורבצ'וב" userId="8459a7c7-b354-45d8-a56f-77640536e27f" providerId="ADAL" clId="{47CC0331-65F2-407E-A9B7-737DFC422A33}" dt="2022-12-22T14:09:44.050" v="104" actId="478"/>
          <ac:picMkLst>
            <pc:docMk/>
            <pc:sldMk cId="3934121419" sldId="556"/>
            <ac:picMk id="7" creationId="{1B4D7BA4-5E52-FBAC-AC1E-5B2C4F17E30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12/22/2022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12/22/2022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0.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mkdir </a:t>
            </a:r>
            <a:r>
              <a:rPr lang="en-US" sz="1200" dirty="0">
                <a:latin typeface="Arial" panose="020B0604020202020204" pitchFamily="34" charset="0"/>
                <a:cs typeface="Arial" panose="020B0604020202020204" pitchFamily="34" charset="0"/>
              </a:rPr>
              <a:t>= make directory</a:t>
            </a:r>
            <a:endParaRPr lang="ru-RU" sz="1200"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B873378D-98E9-A7E2-F470-3A5B249519D6}"/>
              </a:ext>
            </a:extLst>
          </p:cNvPr>
          <p:cNvPicPr>
            <a:picLocks noChangeAspect="1"/>
          </p:cNvPicPr>
          <p:nvPr/>
        </p:nvPicPr>
        <p:blipFill>
          <a:blip r:embed="rId6"/>
          <a:stretch>
            <a:fillRect/>
          </a:stretch>
        </p:blipFill>
        <p:spPr>
          <a:xfrm>
            <a:off x="556678" y="2244059"/>
            <a:ext cx="7504653" cy="2720296"/>
          </a:xfrm>
          <a:prstGeom prst="rect">
            <a:avLst/>
          </a:prstGeom>
        </p:spPr>
      </p:pic>
      <p:pic>
        <p:nvPicPr>
          <p:cNvPr id="8" name="Picture 7">
            <a:extLst>
              <a:ext uri="{FF2B5EF4-FFF2-40B4-BE49-F238E27FC236}">
                <a16:creationId xmlns:a16="http://schemas.microsoft.com/office/drawing/2014/main" id="{A7B58647-051A-4787-CB6D-70E6D23F2605}"/>
              </a:ext>
            </a:extLst>
          </p:cNvPr>
          <p:cNvPicPr>
            <a:picLocks noChangeAspect="1"/>
          </p:cNvPicPr>
          <p:nvPr/>
        </p:nvPicPr>
        <p:blipFill>
          <a:blip r:embed="rId7"/>
          <a:stretch>
            <a:fillRect/>
          </a:stretch>
        </p:blipFill>
        <p:spPr>
          <a:xfrm>
            <a:off x="1742016" y="5512848"/>
            <a:ext cx="5133975" cy="180975"/>
          </a:xfrm>
          <a:prstGeom prst="rect">
            <a:avLst/>
          </a:prstGeom>
        </p:spPr>
      </p:pic>
      <p:cxnSp>
        <p:nvCxnSpPr>
          <p:cNvPr id="10" name="Connector: Elbow 9">
            <a:extLst>
              <a:ext uri="{FF2B5EF4-FFF2-40B4-BE49-F238E27FC236}">
                <a16:creationId xmlns:a16="http://schemas.microsoft.com/office/drawing/2014/main" id="{B68B96DA-6D1B-6A34-1FCE-2EA97122F630}"/>
              </a:ext>
            </a:extLst>
          </p:cNvPr>
          <p:cNvCxnSpPr>
            <a:cxnSpLocks/>
            <a:stCxn id="4" idx="2"/>
            <a:endCxn id="8" idx="0"/>
          </p:cNvCxnSpPr>
          <p:nvPr/>
        </p:nvCxnSpPr>
        <p:spPr>
          <a:xfrm rot="5400000">
            <a:off x="4034759" y="5238601"/>
            <a:ext cx="54849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2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Rmdir </a:t>
            </a:r>
            <a:r>
              <a:rPr lang="en-US" sz="1200" dirty="0">
                <a:latin typeface="Arial" panose="020B0604020202020204" pitchFamily="34" charset="0"/>
                <a:cs typeface="Arial" panose="020B0604020202020204" pitchFamily="34" charset="0"/>
              </a:rPr>
              <a:t>= remove a directory</a:t>
            </a:r>
          </a:p>
          <a:p>
            <a:pPr>
              <a:lnSpc>
                <a:spcPct val="150000"/>
              </a:lnSpc>
            </a:pP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 remove all</a:t>
            </a:r>
          </a:p>
          <a:p>
            <a:pPr>
              <a:lnSpc>
                <a:spcPct val="150000"/>
              </a:lnSpc>
            </a:pPr>
            <a:r>
              <a:rPr lang="en-US" sz="1200" b="1" dirty="0">
                <a:latin typeface="Arial" panose="020B0604020202020204" pitchFamily="34" charset="0"/>
                <a:cs typeface="Arial" panose="020B0604020202020204" pitchFamily="34" charset="0"/>
              </a:rPr>
              <a:t>Rm </a:t>
            </a:r>
            <a:r>
              <a:rPr lang="en-US" sz="1200" dirty="0">
                <a:latin typeface="Arial" panose="020B0604020202020204" pitchFamily="34" charset="0"/>
                <a:cs typeface="Arial" panose="020B0604020202020204" pitchFamily="34" charset="0"/>
              </a:rPr>
              <a:t>= remove</a:t>
            </a:r>
          </a:p>
          <a:p>
            <a:pPr marL="171450" indent="-171450">
              <a:lnSpc>
                <a:spcPct val="150000"/>
              </a:lnSpc>
              <a:buFont typeface="Arial" panose="020B0604020202020204" pitchFamily="34" charset="0"/>
              <a:buChar char="•"/>
            </a:pPr>
            <a:endParaRPr lang="ru-RU" sz="1200"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B873378D-98E9-A7E2-F470-3A5B249519D6}"/>
              </a:ext>
            </a:extLst>
          </p:cNvPr>
          <p:cNvPicPr>
            <a:picLocks noChangeAspect="1"/>
          </p:cNvPicPr>
          <p:nvPr/>
        </p:nvPicPr>
        <p:blipFill>
          <a:blip r:embed="rId6"/>
          <a:srcRect/>
          <a:stretch/>
        </p:blipFill>
        <p:spPr>
          <a:xfrm>
            <a:off x="556678" y="3220879"/>
            <a:ext cx="7504653" cy="766655"/>
          </a:xfrm>
          <a:prstGeom prst="rect">
            <a:avLst/>
          </a:prstGeom>
        </p:spPr>
      </p:pic>
      <p:pic>
        <p:nvPicPr>
          <p:cNvPr id="8" name="Picture 7">
            <a:extLst>
              <a:ext uri="{FF2B5EF4-FFF2-40B4-BE49-F238E27FC236}">
                <a16:creationId xmlns:a16="http://schemas.microsoft.com/office/drawing/2014/main" id="{A7B58647-051A-4787-CB6D-70E6D23F2605}"/>
              </a:ext>
            </a:extLst>
          </p:cNvPr>
          <p:cNvPicPr>
            <a:picLocks noChangeAspect="1"/>
          </p:cNvPicPr>
          <p:nvPr/>
        </p:nvPicPr>
        <p:blipFill>
          <a:blip r:embed="rId7"/>
          <a:srcRect/>
          <a:stretch/>
        </p:blipFill>
        <p:spPr>
          <a:xfrm>
            <a:off x="2247361" y="4811700"/>
            <a:ext cx="4123286" cy="180975"/>
          </a:xfrm>
          <a:prstGeom prst="rect">
            <a:avLst/>
          </a:prstGeom>
        </p:spPr>
      </p:pic>
      <p:cxnSp>
        <p:nvCxnSpPr>
          <p:cNvPr id="2" name="Connector: Elbow 1">
            <a:extLst>
              <a:ext uri="{FF2B5EF4-FFF2-40B4-BE49-F238E27FC236}">
                <a16:creationId xmlns:a16="http://schemas.microsoft.com/office/drawing/2014/main" id="{A8AFE1F6-BE62-9AAC-F8A3-C38A17E8BFC6}"/>
              </a:ext>
            </a:extLst>
          </p:cNvPr>
          <p:cNvCxnSpPr>
            <a:cxnSpLocks/>
            <a:stCxn id="4" idx="2"/>
            <a:endCxn id="8" idx="0"/>
          </p:cNvCxnSpPr>
          <p:nvPr/>
        </p:nvCxnSpPr>
        <p:spPr>
          <a:xfrm rot="5400000">
            <a:off x="3896922" y="4399617"/>
            <a:ext cx="824166"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942636C-732E-7B28-335A-F4518CB7DC20}"/>
              </a:ext>
            </a:extLst>
          </p:cNvPr>
          <p:cNvPicPr>
            <a:picLocks noChangeAspect="1"/>
          </p:cNvPicPr>
          <p:nvPr/>
        </p:nvPicPr>
        <p:blipFill>
          <a:blip r:embed="rId8"/>
          <a:srcRect/>
          <a:stretch/>
        </p:blipFill>
        <p:spPr>
          <a:xfrm>
            <a:off x="7882996" y="4607283"/>
            <a:ext cx="4040959" cy="408835"/>
          </a:xfrm>
          <a:prstGeom prst="rect">
            <a:avLst/>
          </a:prstGeom>
        </p:spPr>
      </p:pic>
    </p:spTree>
    <p:extLst>
      <p:ext uri="{BB962C8B-B14F-4D97-AF65-F5344CB8AC3E}">
        <p14:creationId xmlns:p14="http://schemas.microsoft.com/office/powerpoint/2010/main" val="1172341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cp </a:t>
            </a:r>
            <a:r>
              <a:rPr lang="en-US" sz="1400" dirty="0"/>
              <a:t>=copy</a:t>
            </a: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F3C77321-E9D4-8015-E11F-F5D78FA09863}"/>
              </a:ext>
            </a:extLst>
          </p:cNvPr>
          <p:cNvPicPr>
            <a:picLocks noChangeAspect="1"/>
          </p:cNvPicPr>
          <p:nvPr/>
        </p:nvPicPr>
        <p:blipFill>
          <a:blip r:embed="rId6"/>
          <a:stretch>
            <a:fillRect/>
          </a:stretch>
        </p:blipFill>
        <p:spPr>
          <a:xfrm>
            <a:off x="2209589" y="2967257"/>
            <a:ext cx="7772821" cy="2174216"/>
          </a:xfrm>
          <a:prstGeom prst="rect">
            <a:avLst/>
          </a:prstGeom>
        </p:spPr>
      </p:pic>
      <p:pic>
        <p:nvPicPr>
          <p:cNvPr id="5" name="Picture 4">
            <a:extLst>
              <a:ext uri="{FF2B5EF4-FFF2-40B4-BE49-F238E27FC236}">
                <a16:creationId xmlns:a16="http://schemas.microsoft.com/office/drawing/2014/main" id="{46843DEB-5D53-3455-0422-3E11E5D29D3C}"/>
              </a:ext>
            </a:extLst>
          </p:cNvPr>
          <p:cNvPicPr>
            <a:picLocks noChangeAspect="1"/>
          </p:cNvPicPr>
          <p:nvPr/>
        </p:nvPicPr>
        <p:blipFill>
          <a:blip r:embed="rId7"/>
          <a:stretch>
            <a:fillRect/>
          </a:stretch>
        </p:blipFill>
        <p:spPr>
          <a:xfrm>
            <a:off x="3133724" y="5454085"/>
            <a:ext cx="5924550" cy="600075"/>
          </a:xfrm>
          <a:prstGeom prst="rect">
            <a:avLst/>
          </a:prstGeom>
        </p:spPr>
      </p:pic>
    </p:spTree>
    <p:extLst>
      <p:ext uri="{BB962C8B-B14F-4D97-AF65-F5344CB8AC3E}">
        <p14:creationId xmlns:p14="http://schemas.microsoft.com/office/powerpoint/2010/main" val="241931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mv </a:t>
            </a:r>
            <a:r>
              <a:rPr lang="en-US" sz="1200" dirty="0">
                <a:latin typeface="Arial" panose="020B0604020202020204" pitchFamily="34" charset="0"/>
                <a:cs typeface="Arial" panose="020B0604020202020204" pitchFamily="34" charset="0"/>
              </a:rPr>
              <a:t>= move</a:t>
            </a: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4B735327-72F6-E4EA-E1D0-A7212EB678FA}"/>
              </a:ext>
            </a:extLst>
          </p:cNvPr>
          <p:cNvPicPr>
            <a:picLocks noChangeAspect="1"/>
          </p:cNvPicPr>
          <p:nvPr/>
        </p:nvPicPr>
        <p:blipFill>
          <a:blip r:embed="rId6"/>
          <a:stretch>
            <a:fillRect/>
          </a:stretch>
        </p:blipFill>
        <p:spPr>
          <a:xfrm>
            <a:off x="3614737" y="3167775"/>
            <a:ext cx="4962525" cy="400050"/>
          </a:xfrm>
          <a:prstGeom prst="rect">
            <a:avLst/>
          </a:prstGeom>
        </p:spPr>
      </p:pic>
      <p:pic>
        <p:nvPicPr>
          <p:cNvPr id="7" name="Picture 6">
            <a:extLst>
              <a:ext uri="{FF2B5EF4-FFF2-40B4-BE49-F238E27FC236}">
                <a16:creationId xmlns:a16="http://schemas.microsoft.com/office/drawing/2014/main" id="{1B4D7BA4-5E52-FBAC-AC1E-5B2C4F17E305}"/>
              </a:ext>
            </a:extLst>
          </p:cNvPr>
          <p:cNvPicPr>
            <a:picLocks noChangeAspect="1"/>
          </p:cNvPicPr>
          <p:nvPr/>
        </p:nvPicPr>
        <p:blipFill>
          <a:blip r:embed="rId7"/>
          <a:stretch>
            <a:fillRect/>
          </a:stretch>
        </p:blipFill>
        <p:spPr>
          <a:xfrm>
            <a:off x="3205161" y="3981228"/>
            <a:ext cx="5781675" cy="2305050"/>
          </a:xfrm>
          <a:prstGeom prst="rect">
            <a:avLst/>
          </a:prstGeom>
        </p:spPr>
      </p:pic>
    </p:spTree>
    <p:extLst>
      <p:ext uri="{BB962C8B-B14F-4D97-AF65-F5344CB8AC3E}">
        <p14:creationId xmlns:p14="http://schemas.microsoft.com/office/powerpoint/2010/main" val="38166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touch </a:t>
            </a:r>
            <a:r>
              <a:rPr lang="en-US" sz="1200" dirty="0">
                <a:latin typeface="Arial" panose="020B0604020202020204" pitchFamily="34" charset="0"/>
                <a:cs typeface="Arial" panose="020B0604020202020204" pitchFamily="34" charset="0"/>
              </a:rPr>
              <a:t>command</a:t>
            </a: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1E173A76-063C-8050-0944-F8E284B0D195}"/>
              </a:ext>
            </a:extLst>
          </p:cNvPr>
          <p:cNvPicPr>
            <a:picLocks noChangeAspect="1"/>
          </p:cNvPicPr>
          <p:nvPr/>
        </p:nvPicPr>
        <p:blipFill>
          <a:blip r:embed="rId6"/>
          <a:stretch>
            <a:fillRect/>
          </a:stretch>
        </p:blipFill>
        <p:spPr>
          <a:xfrm>
            <a:off x="2325999" y="3032599"/>
            <a:ext cx="7502316" cy="3052006"/>
          </a:xfrm>
          <a:prstGeom prst="rect">
            <a:avLst/>
          </a:prstGeom>
        </p:spPr>
      </p:pic>
    </p:spTree>
    <p:extLst>
      <p:ext uri="{BB962C8B-B14F-4D97-AF65-F5344CB8AC3E}">
        <p14:creationId xmlns:p14="http://schemas.microsoft.com/office/powerpoint/2010/main" val="393412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תרגיל כיתה</a:t>
            </a:r>
          </a:p>
          <a:p>
            <a:pPr indent="-342900"/>
            <a:r>
              <a:rPr lang="en-US" dirty="0">
                <a:latin typeface="Arial" panose="020B0604020202020204" pitchFamily="34" charset="0"/>
                <a:cs typeface="Arial" panose="020B0604020202020204" pitchFamily="34" charset="0"/>
              </a:rPr>
              <a:t>Some extra commands</a:t>
            </a:r>
          </a:p>
          <a:p>
            <a:pPr indent="-342900"/>
            <a:r>
              <a:rPr lang="en-US" dirty="0">
                <a:latin typeface="Arial" panose="020B0604020202020204" pitchFamily="34" charset="0"/>
                <a:cs typeface="Arial" panose="020B0604020202020204" pitchFamily="34" charset="0"/>
              </a:rPr>
              <a:t>Try run:</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date</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calendar (calendar &gt; text.txt)</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05 2021</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2021</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11 2022; cal </a:t>
            </a:r>
            <a:r>
              <a:rPr lang="en-US">
                <a:latin typeface="Arial" panose="020B0604020202020204" pitchFamily="34" charset="0"/>
                <a:cs typeface="Arial" panose="020B0604020202020204" pitchFamily="34" charset="0"/>
              </a:rPr>
              <a:t>12 2022</a:t>
            </a:r>
            <a:endParaRPr lang="en-US" dirty="0">
              <a:latin typeface="Arial" panose="020B0604020202020204" pitchFamily="34" charset="0"/>
              <a:cs typeface="Arial" panose="020B0604020202020204" pitchFamily="34" charset="0"/>
            </a:endParaRP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history</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whatis &lt;&lt;command&gt;&gt;</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locate</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לינוקס היא מערכת הפעלה “חופשית” בעלת קוד פתוח, שנוצרה במקורה על ידי לינוס טורבלדס, בשנת 1991. לינוס, שהיה אז סטודנט פיני ממוצע, שיחק עם מכונה המריצה סוג של יוניקס. לינוס החליט לשכתב את קוד המקור, ולכתוב ליבה משלו של מערכת שתהיה דמויי יוניקס.</a:t>
            </a:r>
          </a:p>
          <a:p>
            <a:pPr algn="r" rtl="1">
              <a:lnSpc>
                <a:spcPct val="150000"/>
              </a:lnSpc>
            </a:pPr>
            <a:r>
              <a:rPr lang="he-IL" sz="1200" dirty="0">
                <a:latin typeface="Arial" panose="020B0604020202020204" pitchFamily="34" charset="0"/>
                <a:cs typeface="Arial" panose="020B0604020202020204" pitchFamily="34" charset="0"/>
              </a:rPr>
              <a:t>הוא יצר את הליבה, ושיחרר אותה לעולם דרך האינטרנט, כשהוא פרסם את הליבה, הוא לא חשב על כך שהמערכת תהפוך למה שהיא הפכה, הוא ראה את זה כהובי ותו לא.</a:t>
            </a:r>
          </a:p>
          <a:p>
            <a:pPr algn="r" rtl="1">
              <a:lnSpc>
                <a:spcPct val="150000"/>
              </a:lnSpc>
            </a:pPr>
            <a:r>
              <a:rPr lang="he-IL" sz="1200" dirty="0">
                <a:latin typeface="Arial" panose="020B0604020202020204" pitchFamily="34" charset="0"/>
                <a:cs typeface="Arial" panose="020B0604020202020204" pitchFamily="34" charset="0"/>
              </a:rPr>
              <a:t>כיום המערכת היא מערכת שלמה ומלאה, שיכולה לעשות כל מה שמערכת הפעלה אחרת מסוגלת לעשות, ובצורה יעילה, זולה ומעל לכל, וכמובן כשהמערכת ממלאת את העיקרון של “תוכנה חופשית” רוב מערכות ההפעלה היום מופצות במצב "סגור": אפשר להשתמש בהן אך לא ניתן לשפרן או לשנותן. לינוקס, לעומת זאת, מופצת עם קוד מקור פתוח: נגיש לכולם עם רישיון לשנות אותו. מהבחינה הזאת, מדובר במערכת הפעלה חופשית לחלוטין. כל זאת תחת סייג חשוב אחד: אסור לשנות את לינוקס ולמכור אותה כמוצר סגור בלי לחשוף את קוד המקור.</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5211</TotalTime>
  <Words>277</Words>
  <Application>Microsoft Office PowerPoint</Application>
  <PresentationFormat>Widescreen</PresentationFormat>
  <Paragraphs>45</Paragraphs>
  <Slides>9</Slides>
  <Notes>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Sagona ExtraLight</vt:lpstr>
      <vt:lpstr>Speak Pro</vt:lpstr>
      <vt:lpstr>Office Theme</vt:lpstr>
      <vt:lpstr>QA בודק תוכנה</vt:lpstr>
      <vt:lpstr>Linux</vt:lpstr>
      <vt:lpstr>Linux</vt:lpstr>
      <vt:lpstr>Linux</vt:lpstr>
      <vt:lpstr>Linux</vt:lpstr>
      <vt:lpstr>Linux</vt:lpstr>
      <vt:lpstr>Linux</vt:lpstr>
      <vt:lpstr>Linux</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30</cp:revision>
  <dcterms:created xsi:type="dcterms:W3CDTF">2022-03-07T11:44:47Z</dcterms:created>
  <dcterms:modified xsi:type="dcterms:W3CDTF">2022-12-22T14:12:33Z</dcterms:modified>
</cp:coreProperties>
</file>